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715" y="221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86D8-5C28-412A-9AE4-205F321429AF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CF3E-7805-44BE-8C67-18A0FB0EB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8529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86D8-5C28-412A-9AE4-205F321429AF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CF3E-7805-44BE-8C67-18A0FB0EB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7656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86D8-5C28-412A-9AE4-205F321429AF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CF3E-7805-44BE-8C67-18A0FB0EB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7916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86D8-5C28-412A-9AE4-205F321429AF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CF3E-7805-44BE-8C67-18A0FB0EB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1688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86D8-5C28-412A-9AE4-205F321429AF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CF3E-7805-44BE-8C67-18A0FB0EB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0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86D8-5C28-412A-9AE4-205F321429AF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CF3E-7805-44BE-8C67-18A0FB0EB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7392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86D8-5C28-412A-9AE4-205F321429AF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CF3E-7805-44BE-8C67-18A0FB0EB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9950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86D8-5C28-412A-9AE4-205F321429AF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CF3E-7805-44BE-8C67-18A0FB0EB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0802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86D8-5C28-412A-9AE4-205F321429AF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CF3E-7805-44BE-8C67-18A0FB0EB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5890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86D8-5C28-412A-9AE4-205F321429AF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CF3E-7805-44BE-8C67-18A0FB0EB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9244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86D8-5C28-412A-9AE4-205F321429AF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CF3E-7805-44BE-8C67-18A0FB0EB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3279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186D8-5C28-412A-9AE4-205F321429AF}" type="datetimeFigureOut">
              <a:rPr lang="ko-KR" altLang="en-US" smtClean="0"/>
              <a:t>2020-06-29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ACF3E-7805-44BE-8C67-18A0FB0EB6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0510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7AE0D984-79D6-4FD7-B18E-14F01E5D6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" y="0"/>
            <a:ext cx="9895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4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EBA4763-82EE-4E9A-BF21-DCF997E989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17"/>
            <a:ext cx="9906000" cy="6842366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E3113BB8-D88B-461B-99B7-6603EE726056}"/>
              </a:ext>
            </a:extLst>
          </p:cNvPr>
          <p:cNvSpPr/>
          <p:nvPr/>
        </p:nvSpPr>
        <p:spPr>
          <a:xfrm>
            <a:off x="5181908" y="4666400"/>
            <a:ext cx="4693593" cy="2059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FontTx/>
              <a:buAutoNum type="alphaLcPeriod"/>
            </a:pPr>
            <a:r>
              <a:rPr lang="en-US" altLang="ko-KR" sz="1200" dirty="0">
                <a:solidFill>
                  <a:schemeClr val="tx1"/>
                </a:solidFill>
              </a:rPr>
              <a:t>DARK BROWN / T.B.D</a:t>
            </a:r>
            <a:endParaRPr lang="ko-KR" altLang="en-US" sz="1200" dirty="0">
              <a:solidFill>
                <a:schemeClr val="tx1"/>
              </a:solidFill>
            </a:endParaRPr>
          </a:p>
          <a:p>
            <a:pPr marL="228600" indent="-228600">
              <a:buAutoNum type="alphaLcPeriod"/>
            </a:pPr>
            <a:r>
              <a:rPr lang="en-US" altLang="ko-KR" sz="1200" dirty="0">
                <a:solidFill>
                  <a:schemeClr val="tx1"/>
                </a:solidFill>
              </a:rPr>
              <a:t>Matte </a:t>
            </a:r>
          </a:p>
          <a:p>
            <a:pPr marL="228600" indent="-228600">
              <a:buAutoNum type="alphaLcPeriod"/>
            </a:pPr>
            <a:r>
              <a:rPr lang="en-US" altLang="ko-KR" sz="1200" dirty="0">
                <a:solidFill>
                  <a:schemeClr val="tx1"/>
                </a:solidFill>
              </a:rPr>
              <a:t>As of: Not separated from BOTTOM COVER (It follows the development concept)</a:t>
            </a:r>
          </a:p>
          <a:p>
            <a:pPr marL="228600" indent="-228600">
              <a:buAutoNum type="alphaLcPeriod"/>
            </a:pPr>
            <a:r>
              <a:rPr lang="en-US" altLang="ko-KR" sz="1200" dirty="0">
                <a:solidFill>
                  <a:schemeClr val="tx1"/>
                </a:solidFill>
              </a:rPr>
              <a:t>Developed separately based on samples</a:t>
            </a:r>
          </a:p>
          <a:p>
            <a:pPr marL="228600" indent="-228600">
              <a:buAutoNum type="alphaLcPeriod"/>
            </a:pPr>
            <a:r>
              <a:rPr lang="en-US" altLang="ko-KR" sz="1200" dirty="0">
                <a:solidFill>
                  <a:schemeClr val="tx1"/>
                </a:solidFill>
              </a:rPr>
              <a:t>Bottom : DARK BROWN / T.B.D</a:t>
            </a:r>
          </a:p>
          <a:p>
            <a:pPr marL="228600" indent="-228600">
              <a:buAutoNum type="alphaLcPeriod"/>
            </a:pPr>
            <a:r>
              <a:rPr lang="en-US" altLang="ko-KR" sz="1200" dirty="0">
                <a:solidFill>
                  <a:schemeClr val="tx1"/>
                </a:solidFill>
              </a:rPr>
              <a:t>Logo : Hairline</a:t>
            </a:r>
          </a:p>
          <a:p>
            <a:pPr marL="228600" indent="-228600">
              <a:buAutoNum type="alphaLcPeriod"/>
            </a:pPr>
            <a:r>
              <a:rPr lang="en-US" altLang="ko-KR" sz="1200" dirty="0">
                <a:solidFill>
                  <a:schemeClr val="tx1"/>
                </a:solidFill>
              </a:rPr>
              <a:t>Refer to the Mock-up color</a:t>
            </a:r>
          </a:p>
          <a:p>
            <a:pPr marL="228600" indent="-228600">
              <a:buAutoNum type="alphaLcPeriod"/>
            </a:pPr>
            <a:endParaRPr lang="en-US" altLang="ko-KR" sz="1200" dirty="0">
              <a:solidFill>
                <a:schemeClr val="tx1"/>
              </a:solidFill>
            </a:endParaRPr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6C3841C0-3B39-43E6-9762-C4BA3EEFA6FC}"/>
              </a:ext>
            </a:extLst>
          </p:cNvPr>
          <p:cNvGrpSpPr/>
          <p:nvPr/>
        </p:nvGrpSpPr>
        <p:grpSpPr>
          <a:xfrm>
            <a:off x="6132327" y="1241436"/>
            <a:ext cx="2761521" cy="3278637"/>
            <a:chOff x="6132327" y="1241436"/>
            <a:chExt cx="2761521" cy="327863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DDAF43D-C4EA-41B0-8F29-2AD6FEC34A1F}"/>
                </a:ext>
              </a:extLst>
            </p:cNvPr>
            <p:cNvSpPr txBox="1"/>
            <p:nvPr/>
          </p:nvSpPr>
          <p:spPr>
            <a:xfrm>
              <a:off x="7102608" y="1241436"/>
              <a:ext cx="175799" cy="22892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b="1" dirty="0"/>
                <a:t>a</a:t>
              </a:r>
              <a:endParaRPr lang="ko-KR" altLang="en-US" b="1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0DA7AAA-20F0-43F8-965C-02D118FCFDB3}"/>
                </a:ext>
              </a:extLst>
            </p:cNvPr>
            <p:cNvSpPr txBox="1"/>
            <p:nvPr/>
          </p:nvSpPr>
          <p:spPr>
            <a:xfrm>
              <a:off x="7102607" y="1569917"/>
              <a:ext cx="175799" cy="27699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b="1" dirty="0"/>
                <a:t>b</a:t>
              </a:r>
              <a:endParaRPr lang="ko-KR" altLang="en-US" b="1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7E7270E-4A1C-4319-8865-F6DE87541D4F}"/>
                </a:ext>
              </a:extLst>
            </p:cNvPr>
            <p:cNvSpPr txBox="1"/>
            <p:nvPr/>
          </p:nvSpPr>
          <p:spPr>
            <a:xfrm>
              <a:off x="8718049" y="1292918"/>
              <a:ext cx="175799" cy="27699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b="1" dirty="0"/>
                <a:t>c</a:t>
              </a:r>
              <a:endParaRPr lang="ko-KR" altLang="en-US" b="1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33510C4-F594-4022-BE79-9BAC092B4125}"/>
                </a:ext>
              </a:extLst>
            </p:cNvPr>
            <p:cNvSpPr txBox="1"/>
            <p:nvPr/>
          </p:nvSpPr>
          <p:spPr>
            <a:xfrm>
              <a:off x="6220227" y="2187577"/>
              <a:ext cx="175799" cy="27699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b="1" dirty="0"/>
                <a:t>d</a:t>
              </a:r>
              <a:endParaRPr lang="ko-KR" altLang="en-US" b="1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1578508-4311-4DB2-90E1-54F36613830B}"/>
                </a:ext>
              </a:extLst>
            </p:cNvPr>
            <p:cNvSpPr txBox="1"/>
            <p:nvPr/>
          </p:nvSpPr>
          <p:spPr>
            <a:xfrm>
              <a:off x="7033793" y="2474736"/>
              <a:ext cx="175799" cy="27699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b="1" dirty="0"/>
                <a:t>e</a:t>
              </a:r>
              <a:endParaRPr lang="ko-KR" altLang="en-US" b="1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A5119BF-B602-4A32-937E-0ED7413D00A0}"/>
                </a:ext>
              </a:extLst>
            </p:cNvPr>
            <p:cNvSpPr txBox="1"/>
            <p:nvPr/>
          </p:nvSpPr>
          <p:spPr>
            <a:xfrm>
              <a:off x="7033793" y="2798702"/>
              <a:ext cx="175799" cy="27699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b="1" dirty="0"/>
                <a:t>f</a:t>
              </a:r>
              <a:endParaRPr lang="ko-KR" altLang="en-US" b="1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835F4DE-6B87-491A-B21C-FDDD6B489032}"/>
                </a:ext>
              </a:extLst>
            </p:cNvPr>
            <p:cNvSpPr txBox="1"/>
            <p:nvPr/>
          </p:nvSpPr>
          <p:spPr>
            <a:xfrm>
              <a:off x="8718048" y="3484581"/>
              <a:ext cx="175799" cy="27699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b="1" dirty="0"/>
                <a:t>g</a:t>
              </a:r>
              <a:endParaRPr lang="ko-KR" altLang="en-US" b="1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3922D5-E425-430A-808D-7FD7DC6C342E}"/>
                </a:ext>
              </a:extLst>
            </p:cNvPr>
            <p:cNvSpPr txBox="1"/>
            <p:nvPr/>
          </p:nvSpPr>
          <p:spPr>
            <a:xfrm>
              <a:off x="6132327" y="3647117"/>
              <a:ext cx="175799" cy="22892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b="1" dirty="0"/>
                <a:t>a</a:t>
              </a:r>
              <a:endParaRPr lang="ko-KR" altLang="en-US" b="1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5A6A42E-F955-45D7-8815-9C36990E5FD5}"/>
                </a:ext>
              </a:extLst>
            </p:cNvPr>
            <p:cNvSpPr txBox="1"/>
            <p:nvPr/>
          </p:nvSpPr>
          <p:spPr>
            <a:xfrm>
              <a:off x="7081053" y="3402082"/>
              <a:ext cx="175799" cy="22892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b="1" dirty="0"/>
                <a:t>a</a:t>
              </a:r>
              <a:endParaRPr lang="ko-KR" altLang="en-US" b="1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B1B25A4-0C09-48DE-9B49-BCF249035267}"/>
                </a:ext>
              </a:extLst>
            </p:cNvPr>
            <p:cNvSpPr txBox="1"/>
            <p:nvPr/>
          </p:nvSpPr>
          <p:spPr>
            <a:xfrm>
              <a:off x="6132327" y="4291148"/>
              <a:ext cx="175799" cy="22892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b="1" dirty="0"/>
                <a:t>a</a:t>
              </a:r>
              <a:endParaRPr lang="ko-KR" altLang="en-US" b="1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D8D6EFE-1731-4456-9F32-D39867C9223B}"/>
                </a:ext>
              </a:extLst>
            </p:cNvPr>
            <p:cNvSpPr txBox="1"/>
            <p:nvPr/>
          </p:nvSpPr>
          <p:spPr>
            <a:xfrm>
              <a:off x="7081053" y="3974033"/>
              <a:ext cx="175799" cy="22892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b="1" dirty="0"/>
                <a:t>a</a:t>
              </a:r>
              <a:endParaRPr lang="ko-KR" altLang="en-US" b="1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6D5F080-0D28-415A-9523-11E25990FDB3}"/>
                </a:ext>
              </a:extLst>
            </p:cNvPr>
            <p:cNvSpPr txBox="1"/>
            <p:nvPr/>
          </p:nvSpPr>
          <p:spPr>
            <a:xfrm>
              <a:off x="8718049" y="4031630"/>
              <a:ext cx="175799" cy="27699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b="1" dirty="0"/>
                <a:t>c</a:t>
              </a:r>
              <a:endParaRPr lang="ko-KR" alt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780108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EBE132F-481D-4DD2-8676-E5EF97E1C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9"/>
            <a:ext cx="9906000" cy="6857421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E5D180CC-9938-4D90-94A0-7B8D43F7A420}"/>
              </a:ext>
            </a:extLst>
          </p:cNvPr>
          <p:cNvSpPr/>
          <p:nvPr/>
        </p:nvSpPr>
        <p:spPr>
          <a:xfrm>
            <a:off x="5181908" y="5209306"/>
            <a:ext cx="4693593" cy="15166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lphaLcPeriod"/>
            </a:pPr>
            <a:r>
              <a:rPr lang="en-US" altLang="ko-KR" sz="1200" dirty="0">
                <a:solidFill>
                  <a:schemeClr val="tx1"/>
                </a:solidFill>
              </a:rPr>
              <a:t>translucent black / Texture (Refer to the sample of the mold maker, T.B.D)</a:t>
            </a:r>
          </a:p>
          <a:p>
            <a:pPr marL="228600" indent="-228600">
              <a:buAutoNum type="alphaLcPeriod"/>
            </a:pPr>
            <a:r>
              <a:rPr lang="en-US" altLang="ko-KR" sz="1200" dirty="0">
                <a:solidFill>
                  <a:schemeClr val="tx1"/>
                </a:solidFill>
              </a:rPr>
              <a:t>DARK BROWN Plating / Metalizing</a:t>
            </a:r>
          </a:p>
          <a:p>
            <a:pPr marL="228600" indent="-228600">
              <a:buAutoNum type="alphaLcPeriod"/>
            </a:pPr>
            <a:r>
              <a:rPr lang="en-US" altLang="ko-KR" sz="1200" dirty="0">
                <a:solidFill>
                  <a:schemeClr val="tx1"/>
                </a:solidFill>
              </a:rPr>
              <a:t>Glossy</a:t>
            </a:r>
          </a:p>
          <a:p>
            <a:pPr marL="228600" indent="-228600">
              <a:buAutoNum type="alphaLcPeriod"/>
            </a:pPr>
            <a:r>
              <a:rPr lang="en-US" altLang="ko-KR" sz="1200" dirty="0">
                <a:solidFill>
                  <a:schemeClr val="tx1"/>
                </a:solidFill>
              </a:rPr>
              <a:t>T.B.D.</a:t>
            </a:r>
          </a:p>
          <a:p>
            <a:pPr marL="228600" indent="-228600">
              <a:buAutoNum type="alphaLcPeriod"/>
            </a:pPr>
            <a:r>
              <a:rPr lang="en-US" altLang="ko-KR" sz="1200" dirty="0">
                <a:solidFill>
                  <a:schemeClr val="tx1"/>
                </a:solidFill>
              </a:rPr>
              <a:t>DARK BROWN / T.B.D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8EF1E992-97F7-4251-AD12-457E7E5E7A92}"/>
              </a:ext>
            </a:extLst>
          </p:cNvPr>
          <p:cNvGrpSpPr/>
          <p:nvPr/>
        </p:nvGrpSpPr>
        <p:grpSpPr>
          <a:xfrm>
            <a:off x="6132328" y="1464956"/>
            <a:ext cx="1146080" cy="3467351"/>
            <a:chOff x="6132328" y="1464956"/>
            <a:chExt cx="1146080" cy="346735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1319FFE-488B-44BF-A4E6-02DFC0E718F5}"/>
                </a:ext>
              </a:extLst>
            </p:cNvPr>
            <p:cNvSpPr txBox="1"/>
            <p:nvPr/>
          </p:nvSpPr>
          <p:spPr>
            <a:xfrm>
              <a:off x="6132791" y="1464956"/>
              <a:ext cx="175799" cy="22892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b="1" dirty="0"/>
                <a:t>a</a:t>
              </a:r>
              <a:endParaRPr lang="ko-KR" altLang="en-US" b="1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9313195-1D86-4FE1-929D-BB907FD614D9}"/>
                </a:ext>
              </a:extLst>
            </p:cNvPr>
            <p:cNvSpPr txBox="1"/>
            <p:nvPr/>
          </p:nvSpPr>
          <p:spPr>
            <a:xfrm>
              <a:off x="7102609" y="1856555"/>
              <a:ext cx="175799" cy="27699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b="1" dirty="0"/>
                <a:t>b</a:t>
              </a:r>
              <a:endParaRPr lang="ko-KR" altLang="en-US" b="1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1B56618-E670-4BE2-9C79-139DFF20B05C}"/>
                </a:ext>
              </a:extLst>
            </p:cNvPr>
            <p:cNvSpPr txBox="1"/>
            <p:nvPr/>
          </p:nvSpPr>
          <p:spPr>
            <a:xfrm>
              <a:off x="7102609" y="2223473"/>
              <a:ext cx="175799" cy="27699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b="1" dirty="0"/>
                <a:t>c</a:t>
              </a:r>
              <a:endParaRPr lang="ko-KR" altLang="en-US" b="1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CF27510-3CBD-48ED-9840-1669641B54AC}"/>
                </a:ext>
              </a:extLst>
            </p:cNvPr>
            <p:cNvSpPr txBox="1"/>
            <p:nvPr/>
          </p:nvSpPr>
          <p:spPr>
            <a:xfrm>
              <a:off x="6234698" y="3036095"/>
              <a:ext cx="175799" cy="27699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b="1" dirty="0"/>
                <a:t>d</a:t>
              </a:r>
              <a:endParaRPr lang="ko-KR" altLang="en-US" b="1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5953657-ECE4-4420-99FC-3AB9B5F375E8}"/>
                </a:ext>
              </a:extLst>
            </p:cNvPr>
            <p:cNvSpPr txBox="1"/>
            <p:nvPr/>
          </p:nvSpPr>
          <p:spPr>
            <a:xfrm>
              <a:off x="6132328" y="4655308"/>
              <a:ext cx="175799" cy="27699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altLang="ko-KR" b="1" dirty="0"/>
                <a:t>e</a:t>
              </a:r>
              <a:endParaRPr lang="ko-KR" alt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234704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5DBFFDD-6FB4-4871-9833-CE1A2E1280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06"/>
            <a:ext cx="9906000" cy="6849894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5D34CAB7-BD4E-4459-9F21-FB83E008CBE8}"/>
              </a:ext>
            </a:extLst>
          </p:cNvPr>
          <p:cNvSpPr/>
          <p:nvPr/>
        </p:nvSpPr>
        <p:spPr>
          <a:xfrm>
            <a:off x="6169890" y="3888509"/>
            <a:ext cx="2115127" cy="3694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</a:rPr>
              <a:t>PANTONE : T.B.D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965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8446422-AE87-4DC8-8BCA-5C1B5EF0B9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" y="0"/>
            <a:ext cx="9895974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6932EDD5-CEC3-4B59-8C96-EC0FF7C552E1}"/>
              </a:ext>
            </a:extLst>
          </p:cNvPr>
          <p:cNvSpPr/>
          <p:nvPr/>
        </p:nvSpPr>
        <p:spPr>
          <a:xfrm>
            <a:off x="332508" y="5116944"/>
            <a:ext cx="8368147" cy="3694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600" dirty="0">
                <a:solidFill>
                  <a:schemeClr val="tx1"/>
                </a:solidFill>
              </a:rPr>
              <a:t>ALT_20200629 : ALT will discuss with SKB that barcode silk printing is impossible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435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99EBF00-DD1A-4F58-B8BB-DB67FE61B9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3"/>
            <a:ext cx="9906000" cy="684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176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FBDC7F65-292D-4B25-834F-471A5B23D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" y="0"/>
            <a:ext cx="98851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115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126</Words>
  <Application>Microsoft Office PowerPoint</Application>
  <PresentationFormat>A4 용지(210x297mm)</PresentationFormat>
  <Paragraphs>31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 Boyeon</dc:creator>
  <cp:lastModifiedBy>Lee Boyeon</cp:lastModifiedBy>
  <cp:revision>5</cp:revision>
  <dcterms:created xsi:type="dcterms:W3CDTF">2020-06-29T12:08:06Z</dcterms:created>
  <dcterms:modified xsi:type="dcterms:W3CDTF">2020-06-29T12:46:44Z</dcterms:modified>
</cp:coreProperties>
</file>